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  <p:sldId id="265" r:id="rId5"/>
    <p:sldId id="264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90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133600"/>
            <a:ext cx="5943600" cy="2819400"/>
          </a:xfrm>
        </p:spPr>
        <p:txBody>
          <a:bodyPr>
            <a:normAutofit/>
          </a:bodyPr>
          <a:lstStyle/>
          <a:p>
            <a:r>
              <a:rPr lang="ru-RU" smtClean="0"/>
              <a:t>Программа дополнительного образования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«В мире цифр»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автономное дошкольное образовательное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учреждение «Детский сад № 297 комбинированного вида с татарским языком воспитания и обучения»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Ново-Савиновского района г.Казани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09800" y="5334000"/>
            <a:ext cx="2057400" cy="533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Казань, 2020 год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1000" y="1524000"/>
          <a:ext cx="6248400" cy="3960466"/>
        </p:xfrm>
        <a:graphic>
          <a:graphicData uri="http://schemas.openxmlformats.org/drawingml/2006/table">
            <a:tbl>
              <a:tblPr/>
              <a:tblGrid>
                <a:gridCol w="2057400"/>
                <a:gridCol w="4191000"/>
              </a:tblGrid>
              <a:tr h="63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Разработчик: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Педагог дополнительного образования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Бурумбаева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Агнесса Александровна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Направленность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социально-педагогическая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85725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Сроки реализации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0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146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Возраст детей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 год обучения –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5-6 лет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7086600" cy="50292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Цель: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Развивать интеллектуальные способности, познавательную активность , интерес детей к математике и желание творчески применять полученные знания.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6553200" cy="50292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dirty="0" smtClean="0"/>
              <a:t/>
            </a:r>
            <a:br>
              <a:rPr lang="ru-RU" sz="2900" dirty="0" smtClean="0"/>
            </a:br>
            <a:r>
              <a:rPr lang="ru-RU" sz="2900" dirty="0" smtClean="0"/>
              <a:t>Развитие логического мышления и основных мыслительных операций.</a:t>
            </a:r>
            <a:br>
              <a:rPr lang="ru-RU" sz="2900" dirty="0" smtClean="0"/>
            </a:br>
            <a:r>
              <a:rPr lang="ru-RU" sz="2900" dirty="0" smtClean="0"/>
              <a:t>Развивать мыслительную активность, умение наблюдать, анализировать, делать выводы.</a:t>
            </a:r>
            <a:br>
              <a:rPr lang="ru-RU" sz="2900" dirty="0" smtClean="0"/>
            </a:br>
            <a:r>
              <a:rPr lang="ru-RU" sz="2900" dirty="0" smtClean="0"/>
              <a:t>Развитие самостоятельности, инициативности, самоконтроля и активности личности в деятельности в целом.</a:t>
            </a:r>
            <a:br>
              <a:rPr lang="ru-RU" sz="2900" dirty="0" smtClean="0"/>
            </a:br>
            <a:r>
              <a:rPr lang="ru-RU" sz="2900" dirty="0" smtClean="0"/>
              <a:t>Воспитывать познавательную активность.</a:t>
            </a:r>
            <a:br>
              <a:rPr lang="ru-RU" sz="2900" dirty="0" smtClean="0"/>
            </a:br>
            <a:r>
              <a:rPr lang="ru-RU" sz="2900" dirty="0" smtClean="0"/>
              <a:t>Воспитание потребности  к  математическим занятиям. Воспитывать чувство коллективизма, товарищества.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 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48000" y="304800"/>
            <a:ext cx="2971800" cy="914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600200"/>
            <a:ext cx="6629400" cy="4419600"/>
          </a:xfrm>
        </p:spPr>
        <p:txBody>
          <a:bodyPr>
            <a:noAutofit/>
          </a:bodyPr>
          <a:lstStyle/>
          <a:p>
            <a:pPr algn="l"/>
            <a:r>
              <a:rPr lang="ru-RU" sz="2600" dirty="0" smtClean="0"/>
              <a:t>Данная программа позволяет в доступной и интересной форме целенаправленно и ускоренно формировать восприятие. В ней прослеживается последовательный переход от простых к более сложным видам восприятия. Дети в игровой форме учатся выделять и обобщать признаки предметов, чисел; определять последовательность событий; у детей развивается мыслительные операции анализа и синтеза.</a:t>
            </a:r>
            <a:endParaRPr lang="ru-RU" sz="26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АКТУАЛЬНОСТЬ: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52600"/>
            <a:ext cx="7924800" cy="4419600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Устойчивое познавательное отношение  к  интеллектуальной деятельности</a:t>
            </a:r>
            <a:br>
              <a:rPr lang="ru-RU" sz="2400" dirty="0" smtClean="0"/>
            </a:br>
            <a:r>
              <a:rPr lang="ru-RU" sz="2400" dirty="0" smtClean="0"/>
              <a:t> Проявление  инициативы и творчества в решении логических задач.</a:t>
            </a:r>
            <a:br>
              <a:rPr lang="ru-RU" sz="2400" dirty="0" smtClean="0"/>
            </a:br>
            <a:r>
              <a:rPr lang="ru-RU" sz="2400" dirty="0" smtClean="0"/>
              <a:t>Овладение умением  видеть  проблему. Активно высказывать предположения. </a:t>
            </a:r>
            <a:br>
              <a:rPr lang="ru-RU" sz="2400" dirty="0" smtClean="0"/>
            </a:br>
            <a:r>
              <a:rPr lang="ru-RU" sz="2400" dirty="0" smtClean="0"/>
              <a:t>Осознано выбирать предметы и материалы для самостоятельной творческой деятельности в соответствии с их качествами, свойствами, назначением. </a:t>
            </a:r>
            <a:br>
              <a:rPr lang="ru-RU" sz="2400" dirty="0" smtClean="0"/>
            </a:br>
            <a:r>
              <a:rPr lang="ru-RU" sz="2400" dirty="0" smtClean="0"/>
              <a:t>В диалоге с взрослым пояснять ход  интеллектуальной деятельности. Умение доводить  дело до конца. </a:t>
            </a:r>
            <a:br>
              <a:rPr lang="ru-RU" sz="2400" dirty="0" smtClean="0"/>
            </a:br>
            <a:r>
              <a:rPr lang="ru-RU" sz="2400" dirty="0" smtClean="0"/>
              <a:t>Формулировать в речи, достигнут ли результат. Умение делать  выводы.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r>
              <a:rPr lang="ru-RU" sz="4400" b="1" dirty="0" smtClean="0"/>
              <a:t>Предполагаемые результаты освоения Программы:</a:t>
            </a:r>
            <a:endParaRPr lang="ru-RU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117</Words>
  <PresentationFormat>Экран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Программа дополнительного образования «В мире цифр»</vt:lpstr>
      <vt:lpstr>Слайд 2</vt:lpstr>
      <vt:lpstr>Цель:  Развивать интеллектуальные способности, познавательную активность , интерес детей к математике и желание творчески применять полученные знания. </vt:lpstr>
      <vt:lpstr>     Развитие логического мышления и основных мыслительных операций. Развивать мыслительную активность, умение наблюдать, анализировать, делать выводы. Развитие самостоятельности, инициативности, самоконтроля и активности личности в деятельности в целом. Воспитывать познавательную активность. Воспитание потребности  к  математическим занятиям. Воспитывать чувство коллективизма, товарищества.      </vt:lpstr>
      <vt:lpstr>Данная программа позволяет в доступной и интересной форме целенаправленно и ускоренно формировать восприятие. В ней прослеживается последовательный переход от простых к более сложным видам восприятия. Дети в игровой форме учатся выделять и обобщать признаки предметов, чисел; определять последовательность событий; у детей развивается мыслительные операции анализа и синтеза.</vt:lpstr>
      <vt:lpstr> Устойчивое познавательное отношение  к  интеллектуальной деятельности  Проявление  инициативы и творчества в решении логических задач. Овладение умением  видеть  проблему. Активно высказывать предположения.  Осознано выбирать предметы и материалы для самостоятельной творческой деятельности в соответствии с их качествами, свойствами, назначением.  В диалоге с взрослым пояснять ход  интеллектуальной деятельности. Умение доводить  дело до конца.  Формулировать в речи, достигнут ли результат. Умение делать  выводы.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2021-04-01T07:29:56Z</dcterms:created>
  <dcterms:modified xsi:type="dcterms:W3CDTF">2021-04-06T17:14:00Z</dcterms:modified>
</cp:coreProperties>
</file>